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83" autoAdjust="0"/>
  </p:normalViewPr>
  <p:slideViewPr>
    <p:cSldViewPr>
      <p:cViewPr>
        <p:scale>
          <a:sx n="119" d="100"/>
          <a:sy n="119" d="100"/>
        </p:scale>
        <p:origin x="-136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ervice.nalog.ru/payment/#fl" TargetMode="External"/><Relationship Id="rId2" Type="http://schemas.openxmlformats.org/officeDocument/2006/relationships/hyperlink" Target="https://lkfl2.nalog.ru/lkfl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5688632" cy="1080120"/>
          </a:xfrm>
        </p:spPr>
        <p:txBody>
          <a:bodyPr>
            <a:noAutofit/>
          </a:bodyPr>
          <a:lstStyle/>
          <a:p>
            <a:pPr algn="l"/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СТАРТОВАЛА МАССОВАЯ РАССЫЛКА 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НАЛОГОВЫХ УВЕДОМЛЕНИЙ</a:t>
            </a:r>
            <a:b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УПЛАТЫ ФИЗИЧЕСКИМИ ЛИЦАМИ ТРАНСПОРТНОГО И ЗЕМЕЛЬНОГО НАЛОГОВ, А ТАКЖЕ НАЛОГА НА ИМУЩЕСТВО </a:t>
            </a:r>
            <a:b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2024 ГОД.</a:t>
            </a:r>
            <a:r>
              <a:rPr lang="en-US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250613" y="2020399"/>
            <a:ext cx="5761548" cy="3240360"/>
          </a:xfrm>
        </p:spPr>
        <p:txBody>
          <a:bodyPr>
            <a:noAutofit/>
          </a:bodyPr>
          <a:lstStyle/>
          <a:p>
            <a:pPr algn="just">
              <a:lnSpc>
                <a:spcPts val="14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Налоговые уведомления адресованы владельцам налогооблагаемого имущества: транспортных средств, земельных участков, объектов недвижимости </a:t>
            </a:r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 период владения в 2024 году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endPara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ru-RU" sz="1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Уведомления </a:t>
            </a:r>
            <a:r>
              <a:rPr lang="ru-RU" sz="1400" b="1" u="sng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не отправляются </a:t>
            </a:r>
            <a:r>
              <a:rPr lang="ru-RU" sz="1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физическим </a:t>
            </a:r>
            <a:r>
              <a:rPr lang="ru-RU" sz="1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лицам:</a:t>
            </a:r>
          </a:p>
          <a:p>
            <a:pPr marL="714375" indent="0" algn="just">
              <a:lnSpc>
                <a:spcPts val="1400"/>
              </a:lnSpc>
              <a:spcBef>
                <a:spcPts val="600"/>
              </a:spcBef>
              <a:buNone/>
            </a:pP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если сумма в уведомлении не превышает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300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рублей (они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направляются раз в три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года); </a:t>
            </a:r>
          </a:p>
          <a:p>
            <a:pPr marL="714375" indent="0" algn="just">
              <a:lnSpc>
                <a:spcPts val="1400"/>
              </a:lnSpc>
              <a:spcBef>
                <a:spcPts val="600"/>
              </a:spcBef>
              <a:buNone/>
            </a:pP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предпринимателями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если положительное сальдо их единого налогового счета (переплата по налоговым платежам) превышает сумму исчисленных налогов к уплате на дату формирования налогового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уведомления (в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таком случае положительное сальдо засчитывается в счет уплаты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налогов)</a:t>
            </a:r>
            <a:r>
              <a:rPr lang="ru-RU" sz="1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;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714375" indent="0" algn="just">
              <a:lnSpc>
                <a:spcPts val="1400"/>
              </a:lnSpc>
              <a:spcBef>
                <a:spcPts val="600"/>
              </a:spcBef>
              <a:buNone/>
            </a:pP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лицам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полностью освобожденным от уплаты налогов при наличии соответствующих льгот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lang="en-US" sz="1400" dirty="0" smtClean="0">
              <a:solidFill>
                <a:schemeClr val="tx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Налоги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указанные в уведомлениях за 2024 год, необходимо оплатить </a:t>
            </a:r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не позднее 1 декабря 2025 года. </a:t>
            </a:r>
            <a:endParaRPr lang="ru-RU" sz="1400" b="1" u="sng" dirty="0" smtClean="0">
              <a:solidFill>
                <a:schemeClr val="tx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900000" indent="0" algn="just">
              <a:lnSpc>
                <a:spcPts val="1400"/>
              </a:lnSpc>
              <a:spcBef>
                <a:spcPts val="600"/>
              </a:spcBef>
              <a:buNone/>
            </a:pP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900000" indent="0" algn="just">
              <a:lnSpc>
                <a:spcPts val="1400"/>
              </a:lnSpc>
              <a:spcBef>
                <a:spcPts val="600"/>
              </a:spcBef>
              <a:buNone/>
            </a:pP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Актуальна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информация по ссылкам </a:t>
            </a:r>
          </a:p>
          <a:p>
            <a:pPr marL="900000" indent="0" algn="just">
              <a:lnSpc>
                <a:spcPts val="1400"/>
              </a:lnSpc>
              <a:spcBef>
                <a:spcPts val="600"/>
              </a:spcBef>
              <a:buNone/>
            </a:pPr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://lkfl2.nalog.ru/lkfl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900000" indent="0">
              <a:lnSpc>
                <a:spcPts val="1400"/>
              </a:lnSpc>
              <a:spcBef>
                <a:spcPts val="600"/>
              </a:spcBef>
              <a:buNone/>
            </a:pP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https://service.nalog.ru/payment/#fl</a:t>
            </a:r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8865" y="332656"/>
            <a:ext cx="2733720" cy="21602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198865" y="2780928"/>
            <a:ext cx="273372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сайте ФНС России размещена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промостраница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налоговых уведомлениях, направляемых физическим лицам в 2025 году. </a:t>
            </a:r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Она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разъяснения по типовым вопросам – жизненным ситуациям: что такое налоговое уведомление, как его получить и исполнить, основные изменения в налогообложении имущества физических лиц по сравнению с прошлым годом, как узнать о налоговых льготах, указанных в уведомлении, как ими воспользоваться, что делать, если налоговое уведомление не получено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625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166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СТАРТОВАЛА МАССОВАЯ РАССЫЛКА НАЛОГОВЫХ УВЕДОМЛЕНИЙ ДЛЯ УПЛАТЫ ФИЗИЧЕСКИМИ ЛИЦАМИ ТРАНСПОРТНОГО И ЗЕМЕЛЬНОГО НАЛОГОВ, А ТАКЖЕ НАЛОГА НА ИМУЩЕСТВО  ЗА 2024 ГОД.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Стартовала массовая рассылка налоговых уведомлений для уплаты физическими лицами транспортного и земельного налогов, а также налога на имущество за 2024 год.</dc:title>
  <dc:creator>Анна Юрьевна Юрина</dc:creator>
  <cp:lastModifiedBy>Жаворонкова Н.В.</cp:lastModifiedBy>
  <cp:revision>8</cp:revision>
  <dcterms:created xsi:type="dcterms:W3CDTF">2025-09-19T08:35:03Z</dcterms:created>
  <dcterms:modified xsi:type="dcterms:W3CDTF">2025-09-19T09:21:47Z</dcterms:modified>
</cp:coreProperties>
</file>